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2" r:id="rId4"/>
    <p:sldId id="287" r:id="rId5"/>
    <p:sldId id="277" r:id="rId6"/>
    <p:sldId id="284" r:id="rId7"/>
    <p:sldId id="279" r:id="rId8"/>
    <p:sldId id="286" r:id="rId9"/>
    <p:sldId id="280" r:id="rId10"/>
    <p:sldId id="288" r:id="rId11"/>
    <p:sldId id="292" r:id="rId12"/>
    <p:sldId id="291" r:id="rId13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手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話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說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女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子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做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幫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5334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2004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2004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5334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人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12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54</cp:revision>
  <dcterms:created xsi:type="dcterms:W3CDTF">2011-01-04T19:21:13Z</dcterms:created>
  <dcterms:modified xsi:type="dcterms:W3CDTF">2011-01-10T14:36:28Z</dcterms:modified>
</cp:coreProperties>
</file>